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jpg" ContentType="image/jpeg"/>
  <Default Extension="png" ContentType="image/png"/>
  <Default Extension="mp4" ContentType="video/mp4"/>
  <Default Extension="fntdata" ContentType="application/x-fontdata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Layouts/slideLayout2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customXml/item3.xml" ContentType="application/xml"/>
  <Override PartName="/customXml/itemProps3.xml" ContentType="application/vnd.openxmlformats-officedocument.customXmlPropertie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customXml/item2.xml" ContentType="application/xml"/>
  <Override PartName="/customXml/itemProps2.xml" ContentType="application/vnd.openxmlformats-officedocument.customXmlProperties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customXml/item1.xml" ContentType="application/xml"/>
  <Override PartName="/customXml/itemProps1.xml" ContentType="application/vnd.openxmlformats-officedocument.customXmlProperties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8" r:id="rId5"/>
    <p:sldId id="265" r:id="rId6"/>
    <p:sldId id="272" r:id="rId7"/>
    <p:sldId id="277" r:id="rId8"/>
    <p:sldId id="282" r:id="rId9"/>
    <p:sldId id="292" r:id="rId10"/>
    <p:sldId id="300" r:id="rId11"/>
    <p:sldId id="301" r:id="rId12"/>
    <p:sldId id="302" r:id="rId13"/>
    <p:sldId id="299" r:id="rId14"/>
  </p:sldIdLst>
  <p:sldSz cx="12192000" cy="6858000"/>
  <p:notesSz cx="6858000" cy="9144000"/>
  <p:embeddedFontLst>
    <p:embeddedFont>
      <p:font typeface="Avenir Next LT Pro" panose="020B0504020202020204" pitchFamily="34" charset="0"/>
      <p:regular r:id="rId17"/>
      <p:bold r:id="rId18"/>
      <p:italic r:id="rId19"/>
      <p:boldItalic r:id="rId20"/>
    </p:embeddedFont>
    <p:embeddedFont>
      <p:font typeface="Speak Pro" panose="020B0504020101020102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.xml" Id="rId8" /><Relationship Type="http://schemas.openxmlformats.org/officeDocument/2006/relationships/slide" Target="/ppt/slides/slide9.xml" Id="rId13" /><Relationship Type="http://schemas.openxmlformats.org/officeDocument/2006/relationships/font" Target="/ppt/fonts/font2.fntdata" Id="rId18" /><Relationship Type="http://schemas.openxmlformats.org/officeDocument/2006/relationships/viewProps" Target="/ppt/viewProps.xml" Id="rId26" /><Relationship Type="http://schemas.openxmlformats.org/officeDocument/2006/relationships/customXml" Target="/customXml/item3.xml" Id="rId3" /><Relationship Type="http://schemas.openxmlformats.org/officeDocument/2006/relationships/font" Target="/ppt/fonts/font5.fntdata" Id="rId21" /><Relationship Type="http://schemas.openxmlformats.org/officeDocument/2006/relationships/slide" Target="/ppt/slides/slide3.xml" Id="rId7" /><Relationship Type="http://schemas.openxmlformats.org/officeDocument/2006/relationships/slide" Target="/ppt/slides/slide8.xml" Id="rId12" /><Relationship Type="http://schemas.openxmlformats.org/officeDocument/2006/relationships/font" Target="/ppt/fonts/font1.fntdata" Id="rId17" /><Relationship Type="http://schemas.openxmlformats.org/officeDocument/2006/relationships/presProps" Target="/ppt/presProps.xml" Id="rId25" /><Relationship Type="http://schemas.openxmlformats.org/officeDocument/2006/relationships/customXml" Target="/customXml/item2.xml" Id="rId2" /><Relationship Type="http://schemas.openxmlformats.org/officeDocument/2006/relationships/handoutMaster" Target="/ppt/handoutMasters/handoutMaster1.xml" Id="rId16" /><Relationship Type="http://schemas.openxmlformats.org/officeDocument/2006/relationships/font" Target="/ppt/fonts/font4.fntdata" Id="rId20" /><Relationship Type="http://schemas.openxmlformats.org/officeDocument/2006/relationships/customXml" Target="/customXml/item1.xml" Id="rId1" /><Relationship Type="http://schemas.openxmlformats.org/officeDocument/2006/relationships/slide" Target="/ppt/slides/slide2.xml" Id="rId6" /><Relationship Type="http://schemas.openxmlformats.org/officeDocument/2006/relationships/slide" Target="/ppt/slides/slide7.xml" Id="rId11" /><Relationship Type="http://schemas.openxmlformats.org/officeDocument/2006/relationships/font" Target="/ppt/fonts/font8.fntdata" Id="rId24" /><Relationship Type="http://schemas.openxmlformats.org/officeDocument/2006/relationships/slide" Target="/ppt/slides/slide1.xml" Id="rId5" /><Relationship Type="http://schemas.openxmlformats.org/officeDocument/2006/relationships/notesMaster" Target="/ppt/notesMasters/notesMaster1.xml" Id="rId15" /><Relationship Type="http://schemas.openxmlformats.org/officeDocument/2006/relationships/font" Target="/ppt/fonts/font7.fntdata" Id="rId23" /><Relationship Type="http://schemas.openxmlformats.org/officeDocument/2006/relationships/tableStyles" Target="/ppt/tableStyles.xml" Id="rId28" /><Relationship Type="http://schemas.openxmlformats.org/officeDocument/2006/relationships/slide" Target="/ppt/slides/slide6.xml" Id="rId10" /><Relationship Type="http://schemas.openxmlformats.org/officeDocument/2006/relationships/font" Target="/ppt/fonts/font3.fntdata" Id="rId19" /><Relationship Type="http://schemas.openxmlformats.org/officeDocument/2006/relationships/slideMaster" Target="/ppt/slideMasters/slideMaster1.xml" Id="rId4" /><Relationship Type="http://schemas.openxmlformats.org/officeDocument/2006/relationships/slide" Target="/ppt/slides/slide5.xml" Id="rId9" /><Relationship Type="http://schemas.openxmlformats.org/officeDocument/2006/relationships/slide" Target="/ppt/slides/slide10.xml" Id="rId14" /><Relationship Type="http://schemas.openxmlformats.org/officeDocument/2006/relationships/font" Target="/ppt/fonts/font6.fntdata" Id="rId22" /><Relationship Type="http://schemas.openxmlformats.org/officeDocument/2006/relationships/theme" Target="/ppt/theme/theme1.xml" Id="rId27" /></Relationships>
</file>

<file path=ppt/handoutMasters/_rels/handoutMaster1.xml.rels>&#65279;<?xml version="1.0" encoding="utf-8"?><Relationships xmlns="http://schemas.openxmlformats.org/package/2006/relationships"><Relationship Type="http://schemas.openxmlformats.org/officeDocument/2006/relationships/theme" Target="/ppt/theme/theme3.xml" Id="rId1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jpg>
</file>

<file path=ppt/media/image12.jpg>
</file>

<file path=ppt/media/image14.jpg>
</file>

<file path=ppt/media/image17.jpg>
</file>

<file path=ppt/media/image19.png>
</file>

<file path=ppt/media/image2.jpg>
</file>

<file path=ppt/media/image20.png>
</file>

<file path=ppt/media/image5.jpg>
</file>

<file path=ppt/media/image6.jpg>
</file>

<file path=ppt/media/image9.jp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image" Target="/ppt/media/image5.jpg" Id="rId2" /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image" Target="/ppt/media/image6.jpg" Id="rId2" /><Relationship Type="http://schemas.openxmlformats.org/officeDocument/2006/relationships/slideMaster" Target="/ppt/slideMasters/slideMaster1.xml" Id="rId1" /></Relationships>
</file>

<file path=ppt/slideLayouts/_rels/slideLayout17.xml.rels>&#65279;<?xml version="1.0" encoding="utf-8"?><Relationships xmlns="http://schemas.openxmlformats.org/package/2006/relationships"><Relationship Type="http://schemas.openxmlformats.org/officeDocument/2006/relationships/image" Target="/ppt/media/image9.jpg" Id="rId2" /><Relationship Type="http://schemas.openxmlformats.org/officeDocument/2006/relationships/slideMaster" Target="/ppt/slideMasters/slideMaster1.xml" Id="rId1" /></Relationships>
</file>

<file path=ppt/slideLayouts/_rels/slideLayout22.xml.rels>&#65279;<?xml version="1.0" encoding="utf-8"?><Relationships xmlns="http://schemas.openxmlformats.org/package/2006/relationships"><Relationship Type="http://schemas.openxmlformats.org/officeDocument/2006/relationships/image" Target="/ppt/media/image11.jpg" Id="rId2" /><Relationship Type="http://schemas.openxmlformats.org/officeDocument/2006/relationships/slideMaster" Target="/ppt/slideMasters/slideMaster1.xml" Id="rId1" /></Relationships>
</file>

<file path=ppt/slideLayouts/_rels/slideLayout27.xml.rels>&#65279;<?xml version="1.0" encoding="utf-8"?><Relationships xmlns="http://schemas.openxmlformats.org/package/2006/relationships"><Relationship Type="http://schemas.openxmlformats.org/officeDocument/2006/relationships/image" Target="/ppt/media/image12.jpg" Id="rId2" /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image" Target="/ppt/media/image2.jpg" Id="rId2" /><Relationship Type="http://schemas.openxmlformats.org/officeDocument/2006/relationships/slideMaster" Target="/ppt/slideMasters/slideMaster1.xml" Id="rId1" /></Relationships>
</file>

<file path=ppt/slideLayouts/_rels/slideLayout37.xml.rels>&#65279;<?xml version="1.0" encoding="utf-8"?><Relationships xmlns="http://schemas.openxmlformats.org/package/2006/relationships"><Relationship Type="http://schemas.openxmlformats.org/officeDocument/2006/relationships/image" Target="/ppt/media/image14.jpg" Id="rId2" /><Relationship Type="http://schemas.openxmlformats.org/officeDocument/2006/relationships/slideMaster" Target="/ppt/slideMasters/slideMaster1.xml" Id="rId1" /></Relationships>
</file>

<file path=ppt/slideLayouts/_rels/slideLayout44.xml.rels>&#65279;<?xml version="1.0" encoding="utf-8"?><Relationships xmlns="http://schemas.openxmlformats.org/package/2006/relationships"><Relationship Type="http://schemas.openxmlformats.org/officeDocument/2006/relationships/image" Target="/ppt/media/image17.jpg" Id="rId2" /><Relationship Type="http://schemas.openxmlformats.org/officeDocument/2006/relationships/slideMaster" Target="/ppt/slideMasters/slideMaster1.xml" Id="rId1" 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  <p:transition spd="slow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  <p:transition spd="slow"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3/4/2025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  <p:transition spd="slow">
    <p:cover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  <p:transition spd="slow">
    <p:cover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3/4/2025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  <p:transition spd="slow">
    <p:cover/>
  </p:transition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47" /><Relationship Type="http://schemas.openxmlformats.org/officeDocument/2006/relationships/slideLayout" Target="/ppt/slideLayouts/slideLayout11.xml" Id="rId11" /><Relationship Type="http://schemas.openxmlformats.org/officeDocument/2006/relationships/slideLayout" Target="/ppt/slideLayouts/slideLayout37.xml" Id="rId37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44.xml" Id="rId44" /><Relationship Type="http://schemas.openxmlformats.org/officeDocument/2006/relationships/slideLayout" Target="/ppt/slideLayouts/slideLayout22.xml" Id="rId22" /><Relationship Type="http://schemas.openxmlformats.org/officeDocument/2006/relationships/slideLayout" Target="/ppt/slideLayouts/slideLayout27.xml" Id="rId27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17.xml" Id="rId17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3/4/2025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3"/>
    <p:sldLayoutId id="2147483666" r:id="rId10"/>
    <p:sldLayoutId id="2147483651" r:id="rId11"/>
    <p:sldLayoutId id="2147483653" r:id="rId17"/>
    <p:sldLayoutId id="2147483652" r:id="rId22"/>
    <p:sldLayoutId id="2147483654" r:id="rId27"/>
    <p:sldLayoutId id="2147483656" r:id="rId37"/>
    <p:sldLayoutId id="2147483694" r:id="rId44"/>
  </p:sldLayoutIdLst>
  <p:transition spd="slow">
    <p:cover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3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44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0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7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2.xml" Id="rId3" /><Relationship Type="http://schemas.openxmlformats.org/officeDocument/2006/relationships/image" Target="/ppt/media/image19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20.png" Id="rId2" /><Relationship Type="http://schemas.openxmlformats.org/officeDocument/2006/relationships/slideLayout" Target="/ppt/slideLayouts/slideLayout27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37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851919"/>
            <a:ext cx="8807116" cy="923730"/>
          </a:xfrm>
        </p:spPr>
        <p:txBody>
          <a:bodyPr>
            <a:normAutofit fontScale="90000"/>
          </a:bodyPr>
          <a:lstStyle/>
          <a:p>
            <a:r>
              <a:rPr lang="en-US" dirty="0"/>
              <a:t>Weather Information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2758" y="6162853"/>
            <a:ext cx="9144000" cy="601840"/>
          </a:xfrm>
        </p:spPr>
        <p:txBody>
          <a:bodyPr/>
          <a:lstStyle/>
          <a:p>
            <a:r>
              <a:rPr lang="en-US" dirty="0"/>
              <a:t>NIKHIL JAISWAL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NIKHIL JAISWAL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Weather Information Web Application is a Flask-based project that allows users to check the current weather conditions for various cities in India. Users can enter a city name, and the app will display the temperature and weather description.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Objectives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7968E-142A-49A3-8ED6-285EDE03F3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B50819B-6E59-3FC2-F2BA-8ECC94F6DE2C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6389004" y="2958040"/>
            <a:ext cx="492149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Develop a simple web application to provide weather updates.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Use Flask as the backend framework.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Implement a user-friendly interface with HTML templates.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Provide weather data for multiple cities. 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Weather Information Web Application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89AA751-DD27-D965-CD76-5B4CB4C7CD8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11" name="Video 10">
            <a:hlinkClick r:id="" action="ppaction://media"/>
            <a:extLst>
              <a:ext uri="{FF2B5EF4-FFF2-40B4-BE49-F238E27FC236}">
                <a16:creationId xmlns:a16="http://schemas.microsoft.com/office/drawing/2014/main" id="{F89BBD32-19B7-0433-5360-420BF6A962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59525"/>
            <a:ext cx="12192000" cy="452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Technologies Used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Weather Information Web Application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38AA61E6-0F68-3EE2-45D9-3A5168123B0F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1037519" y="3252914"/>
            <a:ext cx="4530920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Backend: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Python (Flask)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Frontend: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HTML, CSS (for styling)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Server: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Flask Development Server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Development Tools: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VS Code, PyCharm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Version Control: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GitHub (if applicable)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A8A4DA8-C732-2B92-5E33-54BB0624EE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96991" y="2518834"/>
            <a:ext cx="5786152" cy="23160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4" y="488811"/>
            <a:ext cx="5167200" cy="697044"/>
          </a:xfrm>
        </p:spPr>
        <p:txBody>
          <a:bodyPr/>
          <a:lstStyle/>
          <a:p>
            <a:r>
              <a:rPr lang="en-US" dirty="0"/>
              <a:t>4. Project Structure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0104A1-25DB-4A49-B257-40CF6B30A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Weather Information Web Application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3346AD3-0F54-2E87-EC6D-C26CD7AFCF04}"/>
              </a:ext>
            </a:extLst>
          </p:cNvPr>
          <p:cNvSpPr txBox="1"/>
          <p:nvPr/>
        </p:nvSpPr>
        <p:spPr>
          <a:xfrm>
            <a:off x="661033" y="1968080"/>
            <a:ext cx="53026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/weather-app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│── app.py              # Main Flask application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│── templates/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   │── index.html      # Home page with input form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   │── result.html     # Result page displaying weather data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│── static/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   │── style.css       # (Optional) Styles for UI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│── requirements.txt    # Dependencies for Flask 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│── README.md           # Project documentation 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23B45C9-D6CD-697D-16E8-F96270E403DB}"/>
              </a:ext>
            </a:extLst>
          </p:cNvPr>
          <p:cNvSpPr txBox="1"/>
          <p:nvPr/>
        </p:nvSpPr>
        <p:spPr>
          <a:xfrm>
            <a:off x="5721998" y="1093390"/>
            <a:ext cx="654775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5. Application Workflow</a:t>
            </a:r>
          </a:p>
        </p:txBody>
      </p:sp>
      <p:sp>
        <p:nvSpPr>
          <p:cNvPr id="60" name="Rectangle 1">
            <a:extLst>
              <a:ext uri="{FF2B5EF4-FFF2-40B4-BE49-F238E27FC236}">
                <a16:creationId xmlns:a16="http://schemas.microsoft.com/office/drawing/2014/main" id="{512B1F8B-EFF4-FE7C-9E34-D6EEBB1DE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1729" y="1662777"/>
            <a:ext cx="5711222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User accesses the homepage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/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).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User enters a city name and submits the 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The backend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/weather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route) processes the input: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Checks if the city exists in the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If found, displays the temperature and weather condition.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If not found, shows an error message.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The result page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 Unicode MS"/>
              </a:rPr>
              <a:t>result.html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)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</a:rPr>
              <a:t>displays weather details.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0D7D5-86DC-5ECF-8C48-927AF379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05" y="837333"/>
            <a:ext cx="10515600" cy="594450"/>
          </a:xfrm>
        </p:spPr>
        <p:txBody>
          <a:bodyPr>
            <a:normAutofit fontScale="90000"/>
          </a:bodyPr>
          <a:lstStyle/>
          <a:p>
            <a:r>
              <a:rPr lang="en-US" dirty="0"/>
              <a:t>5. Application Workflow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8C4CB6-C553-4D28-B107-CA4CD4F1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Weather Information Web Application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765731-1E07-E3BB-6436-17EA8DE6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ACB31D-C30B-2AEA-A54F-DE6E613A1A1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2B17C16F-975F-EB3D-42ED-FFF738A79F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812701" y="2924320"/>
            <a:ext cx="607409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User accesses the homepage 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User enters a city name and submits the 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backend 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/weather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route) processes the input: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Checks if the city exists in the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If found, displays the temperature and weather condition.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If not found, shows an error message.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result page 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result.html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displays weather details. </a:t>
            </a:r>
          </a:p>
        </p:txBody>
      </p:sp>
    </p:spTree>
    <p:extLst>
      <p:ext uri="{BB962C8B-B14F-4D97-AF65-F5344CB8AC3E}">
        <p14:creationId xmlns:p14="http://schemas.microsoft.com/office/powerpoint/2010/main" val="242736297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7422D-1218-2359-093A-A130A51E6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180" y="567571"/>
            <a:ext cx="10515600" cy="868415"/>
          </a:xfrm>
        </p:spPr>
        <p:txBody>
          <a:bodyPr/>
          <a:lstStyle/>
          <a:p>
            <a:r>
              <a:rPr lang="en-US" dirty="0"/>
              <a:t>6. Code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95400-61DE-660D-4057-240866B6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Weather Information Web Application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501F90-C91A-8787-055D-D321D79F4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0A3EC0-35CE-E15F-4815-F1275022CC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3475717-FCF8-1BA4-1FF4-B21A86A334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560033" y="3157417"/>
            <a:ext cx="8408071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Backend (app.py)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Routes: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 → Renders the input form (index.html).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/weather → Processes user input and displays weather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predefined dictionary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weather_data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to store city weather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Implements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error handling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unknown cities.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Frontend (HTML &amp; CSS)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index.html: Contains a form where users enter a city name.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result.html: Displays weather information after submission.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08849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03349-EEFF-015B-521F-E9DFE7745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841" y="656212"/>
            <a:ext cx="6638327" cy="691133"/>
          </a:xfrm>
        </p:spPr>
        <p:txBody>
          <a:bodyPr/>
          <a:lstStyle/>
          <a:p>
            <a:r>
              <a:rPr lang="en-US" dirty="0"/>
              <a:t>7. Future Enhancements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D6A9BD-BF07-FAB5-2B8D-9C3A7BB55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6C048F-80E4-E8C8-4F75-02DFD05E4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29814E-08EE-A7F9-FFC9-E5E299C40F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EFE4D3B-3B07-77B3-BF2E-1B1A3E8E59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9049" y="3254553"/>
            <a:ext cx="809202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Fetch real-time weather data using an API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OpenWeatherMap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WeatherAPI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Store user search history in a database.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Improve UI with Bootstrap and animations.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Add voice search functionality. </a:t>
            </a:r>
          </a:p>
        </p:txBody>
      </p:sp>
    </p:spTree>
    <p:extLst>
      <p:ext uri="{BB962C8B-B14F-4D97-AF65-F5344CB8AC3E}">
        <p14:creationId xmlns:p14="http://schemas.microsoft.com/office/powerpoint/2010/main" val="2030800810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&#65279;<?xml version="1.0" encoding="utf-8"?><Relationships xmlns="http://schemas.openxmlformats.org/package/2006/relationships"><Relationship Type="http://schemas.openxmlformats.org/officeDocument/2006/relationships/customXmlProps" Target="/customXml/itemProps1.xml" Id="rId1" /></Relationships>
</file>

<file path=customXml/_rels/item2.xml.rels>&#65279;<?xml version="1.0" encoding="utf-8"?><Relationships xmlns="http://schemas.openxmlformats.org/package/2006/relationships"><Relationship Type="http://schemas.openxmlformats.org/officeDocument/2006/relationships/customXmlProps" Target="/customXml/itemProps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.xml" Id="rId1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66</TotalTime>
  <Words>500</Words>
  <Application>Microsoft Office PowerPoint</Application>
  <PresentationFormat>Widescreen</PresentationFormat>
  <Paragraphs>89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Speak Pro</vt:lpstr>
      <vt:lpstr>Calibri</vt:lpstr>
      <vt:lpstr>Avenir Next LT Pro</vt:lpstr>
      <vt:lpstr>Arial Unicode MS</vt:lpstr>
      <vt:lpstr>Office Theme</vt:lpstr>
      <vt:lpstr>Weather Information Web Application</vt:lpstr>
      <vt:lpstr>1. Introduction</vt:lpstr>
      <vt:lpstr>2. Objectives</vt:lpstr>
      <vt:lpstr>PICTURE SLIDE</vt:lpstr>
      <vt:lpstr>3. Technologies Used</vt:lpstr>
      <vt:lpstr>4. Project Structure</vt:lpstr>
      <vt:lpstr>5. Application Workflow</vt:lpstr>
      <vt:lpstr>6. Code Overview</vt:lpstr>
      <vt:lpstr>7. Future Enhancements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Jaiswal</dc:creator>
  <cp:lastModifiedBy>Nikhil Jaiswal</cp:lastModifiedBy>
  <cp:revision>4</cp:revision>
  <dcterms:created xsi:type="dcterms:W3CDTF">2025-03-04T13:06:50Z</dcterms:created>
  <dcterms:modified xsi:type="dcterms:W3CDTF">2025-03-04T14:16:19Z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